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466" y="1840047"/>
            <a:ext cx="4895055" cy="12517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74800" y="146566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04466" y="3766181"/>
            <a:ext cx="4895055" cy="852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/>
              <a:t> process.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74800" y="339179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641442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1098</TotalTime>
  <Words>506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34</cp:revision>
  <dcterms:created xsi:type="dcterms:W3CDTF">2018-08-05T21:34:45Z</dcterms:created>
  <dcterms:modified xsi:type="dcterms:W3CDTF">2018-09-02T06:49:33Z</dcterms:modified>
</cp:coreProperties>
</file>